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34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542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798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7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680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887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1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63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415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38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16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16B46-0F41-4BAC-ADDC-41DCB2B8D484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938DD-C848-42FB-B0A4-75377D015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09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1066655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2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АВТОМОБИЛЯ С ДОРОГОЙ</a:t>
            </a:r>
            <a:endParaRPr lang="ru-RU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2812329"/>
            <a:ext cx="6858000" cy="859126"/>
          </a:xfrm>
        </p:spPr>
        <p:txBody>
          <a:bodyPr/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поверхности дороги и движение автомобилей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885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487" y="3740727"/>
            <a:ext cx="7886700" cy="287958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2.1. Схема сил, передаваемых на покрытие от колес: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неподвижного; 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ведущего; 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ведомого; 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удельное давление на покрытие от колеса автомобиля; 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kk-KZ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тах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максимальное удельное давление на по­крытие от колеса автомобиля; 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—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сжатие автомобильной шины;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прогиб дорожной одежды под колесом автомобиля; е — смещение точки приложения реакции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условный диаметр круга отпечатка, заменяющего эллипс в зоне контакта шины с покрытием; 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сила тяги на ободе колеса автомобиля; 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—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 трения;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 сопротивления качению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932" y="281421"/>
            <a:ext cx="5692486" cy="3459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6093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680" y="603105"/>
            <a:ext cx="1993756" cy="10220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09558" y="162511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D = 18 ÷ 35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см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S =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250 ÷1000см</a:t>
            </a:r>
            <a:r>
              <a:rPr lang="kk-KZ" sz="24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2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ctr"/>
            <a:r>
              <a:rPr lang="kk-KZ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ρ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= 0,3 ÷ 0,85МПа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087" y="2796116"/>
            <a:ext cx="6846094" cy="406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3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06057" y="445715"/>
            <a:ext cx="111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f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=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 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F</a:t>
            </a:r>
            <a:r>
              <a:rPr lang="kk-KZ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/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Q</a:t>
            </a:r>
            <a:r>
              <a:rPr lang="kk-KZ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057" y="1047316"/>
            <a:ext cx="1115325" cy="8179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594" y="2133600"/>
            <a:ext cx="3185500" cy="6260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309" y="3091441"/>
            <a:ext cx="3828688" cy="60743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31272" y="3964719"/>
            <a:ext cx="8007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где </a:t>
            </a:r>
            <a:r>
              <a:rPr lang="en-US" i="1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S</a:t>
            </a:r>
            <a:r>
              <a:rPr lang="en-US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c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— показатель ровности по толчкомеру, см/км;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v</a:t>
            </a:r>
            <a:r>
              <a:rPr lang="kk-KZ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—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средняя скорость автомобиля, км/ч.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6936" y="4876891"/>
            <a:ext cx="2786799" cy="6233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10936" y="5588583"/>
            <a:ext cx="7928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где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f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kk-KZ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0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— коэффициент сопротивления качению сухого покрытия; </a:t>
            </a:r>
            <a:endParaRPr lang="kk-KZ" dirty="0" smtClean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r>
              <a:rPr lang="en-US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h</a:t>
            </a:r>
            <a:r>
              <a:rPr lang="kk-KZ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kk-KZ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в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— толщина слоя воды и грязи на покрытии, мм.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9016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65" y="728229"/>
            <a:ext cx="8101425" cy="517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653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174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Тема Office</vt:lpstr>
      <vt:lpstr> ВЗАИМОДЕЙСТВИЕ АВТОМОБИЛЯ С ДОРОГОЙ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ВЗАИМОДЕЙСТВИЕ АВТОМОБИЛЯ С ДОРОГОЙ</dc:title>
  <dc:creator>Bakytbek</dc:creator>
  <cp:lastModifiedBy>Bakytbek</cp:lastModifiedBy>
  <cp:revision>4</cp:revision>
  <dcterms:created xsi:type="dcterms:W3CDTF">2021-04-03T15:12:06Z</dcterms:created>
  <dcterms:modified xsi:type="dcterms:W3CDTF">2021-04-03T15:34:35Z</dcterms:modified>
</cp:coreProperties>
</file>